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changesInfos/changesInfo1.xml" ContentType="application/vnd.ms-powerpoint.changes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8" r:id="rId2"/>
    <p:sldId id="259" r:id="rId3"/>
    <p:sldId id="260" r:id="rId4"/>
    <p:sldId id="261" r:id="rId5"/>
    <p:sldId id="262" r:id="rId6"/>
    <p:sldId id="263" r:id="rId7"/>
    <p:sldId id="264" r:id="rId8"/>
    <p:sldId id="265" r:id="rId9"/>
    <p:sldId id="266" r:id="rId10"/>
    <p:sldId id="267" r:id="rId11"/>
    <p:sldId id="268" r:id="rId1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Untitled Section" id="{02E135B1-505B-49DA-A312-0477561B6413}">
          <p14:sldIdLst>
            <p14:sldId id="258"/>
            <p14:sldId id="259"/>
            <p14:sldId id="260"/>
            <p14:sldId id="261"/>
            <p14:sldId id="262"/>
            <p14:sldId id="263"/>
            <p14:sldId id="264"/>
            <p14:sldId id="265"/>
            <p14:sldId id="266"/>
            <p14:sldId id="267"/>
            <p14:sldId id="268"/>
          </p14:sldIdLst>
        </p14:section>
      </p14:sectionLst>
    </p:ex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000" autoAdjust="0"/>
    <p:restoredTop sz="94660"/>
  </p:normalViewPr>
  <p:slideViewPr>
    <p:cSldViewPr snapToGrid="0">
      <p:cViewPr varScale="1">
        <p:scale>
          <a:sx n="64" d="100"/>
          <a:sy n="64" d="100"/>
        </p:scale>
        <p:origin x="84" y="78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microsoft.com/office/2016/11/relationships/changesInfo" Target="changesInfos/changesInfo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changesInfos/changesInfo1.xml><?xml version="1.0" encoding="utf-8"?>
<pc:chgInfo xmlns:a="http://schemas.openxmlformats.org/drawingml/2006/main" xmlns:r="http://schemas.openxmlformats.org/officeDocument/2006/relationships" xmlns:ac="http://schemas.microsoft.com/office/drawing/2013/main/command" xmlns:pc="http://schemas.microsoft.com/office/powerpoint/2013/main/command">
  <pc:docChgLst>
    <pc:chgData name="Jayesh Parmar" userId="63c3b79c-aa16-4984-9b86-435606449e4e" providerId="ADAL" clId="{24997C6B-8083-4D4C-A962-B669E5D6B8E1}"/>
    <pc:docChg chg="undo custSel addSld modSld modSection">
      <pc:chgData name="Jayesh Parmar" userId="63c3b79c-aa16-4984-9b86-435606449e4e" providerId="ADAL" clId="{24997C6B-8083-4D4C-A962-B669E5D6B8E1}" dt="2026-08-07T05:00:42.221" v="18" actId="26606"/>
      <pc:docMkLst>
        <pc:docMk/>
      </pc:docMkLst>
      <pc:sldChg chg="modSp mod">
        <pc:chgData name="Jayesh Parmar" userId="63c3b79c-aa16-4984-9b86-435606449e4e" providerId="ADAL" clId="{24997C6B-8083-4D4C-A962-B669E5D6B8E1}" dt="2026-07-28T11:48:34.235" v="0" actId="20577"/>
        <pc:sldMkLst>
          <pc:docMk/>
          <pc:sldMk cId="1093324956" sldId="258"/>
        </pc:sldMkLst>
        <pc:spChg chg="mod">
          <ac:chgData name="Jayesh Parmar" userId="63c3b79c-aa16-4984-9b86-435606449e4e" providerId="ADAL" clId="{24997C6B-8083-4D4C-A962-B669E5D6B8E1}" dt="2026-07-28T11:48:34.235" v="0" actId="20577"/>
          <ac:spMkLst>
            <pc:docMk/>
            <pc:sldMk cId="1093324956" sldId="258"/>
            <ac:spMk id="2" creationId="{D13A5DC5-AF18-399D-25CC-C50A05BF8467}"/>
          </ac:spMkLst>
        </pc:spChg>
      </pc:sldChg>
      <pc:sldChg chg="addSp modSp new mod setBg">
        <pc:chgData name="Jayesh Parmar" userId="63c3b79c-aa16-4984-9b86-435606449e4e" providerId="ADAL" clId="{24997C6B-8083-4D4C-A962-B669E5D6B8E1}" dt="2026-08-07T04:59:30.892" v="3" actId="26606"/>
        <pc:sldMkLst>
          <pc:docMk/>
          <pc:sldMk cId="2435614700" sldId="267"/>
        </pc:sldMkLst>
        <pc:spChg chg="add">
          <ac:chgData name="Jayesh Parmar" userId="63c3b79c-aa16-4984-9b86-435606449e4e" providerId="ADAL" clId="{24997C6B-8083-4D4C-A962-B669E5D6B8E1}" dt="2026-08-07T04:59:30.892" v="3" actId="26606"/>
          <ac:spMkLst>
            <pc:docMk/>
            <pc:sldMk cId="2435614700" sldId="267"/>
            <ac:spMk id="8" creationId="{AB8C311F-7253-4AED-9701-7FC0708C41C7}"/>
          </ac:spMkLst>
        </pc:spChg>
        <pc:spChg chg="add">
          <ac:chgData name="Jayesh Parmar" userId="63c3b79c-aa16-4984-9b86-435606449e4e" providerId="ADAL" clId="{24997C6B-8083-4D4C-A962-B669E5D6B8E1}" dt="2026-08-07T04:59:30.892" v="3" actId="26606"/>
          <ac:spMkLst>
            <pc:docMk/>
            <pc:sldMk cId="2435614700" sldId="267"/>
            <ac:spMk id="10" creationId="{E2384209-CB15-4CDF-9D31-C44FD9A3F20D}"/>
          </ac:spMkLst>
        </pc:spChg>
        <pc:spChg chg="add">
          <ac:chgData name="Jayesh Parmar" userId="63c3b79c-aa16-4984-9b86-435606449e4e" providerId="ADAL" clId="{24997C6B-8083-4D4C-A962-B669E5D6B8E1}" dt="2026-08-07T04:59:30.892" v="3" actId="26606"/>
          <ac:spMkLst>
            <pc:docMk/>
            <pc:sldMk cId="2435614700" sldId="267"/>
            <ac:spMk id="12" creationId="{2633B3B5-CC90-43F0-8714-D31D1F3F0209}"/>
          </ac:spMkLst>
        </pc:spChg>
        <pc:spChg chg="add">
          <ac:chgData name="Jayesh Parmar" userId="63c3b79c-aa16-4984-9b86-435606449e4e" providerId="ADAL" clId="{24997C6B-8083-4D4C-A962-B669E5D6B8E1}" dt="2026-08-07T04:59:30.892" v="3" actId="26606"/>
          <ac:spMkLst>
            <pc:docMk/>
            <pc:sldMk cId="2435614700" sldId="267"/>
            <ac:spMk id="14" creationId="{A8D57A06-A426-446D-B02C-A2DC6B62E45E}"/>
          </ac:spMkLst>
        </pc:spChg>
        <pc:picChg chg="add mod">
          <ac:chgData name="Jayesh Parmar" userId="63c3b79c-aa16-4984-9b86-435606449e4e" providerId="ADAL" clId="{24997C6B-8083-4D4C-A962-B669E5D6B8E1}" dt="2026-08-07T04:59:30.892" v="3" actId="26606"/>
          <ac:picMkLst>
            <pc:docMk/>
            <pc:sldMk cId="2435614700" sldId="267"/>
            <ac:picMk id="3" creationId="{E5F824E7-EF63-DE69-FB6F-730F61912F9B}"/>
          </ac:picMkLst>
        </pc:picChg>
      </pc:sldChg>
      <pc:sldChg chg="addSp delSp modSp new mod setBg">
        <pc:chgData name="Jayesh Parmar" userId="63c3b79c-aa16-4984-9b86-435606449e4e" providerId="ADAL" clId="{24997C6B-8083-4D4C-A962-B669E5D6B8E1}" dt="2026-08-07T05:00:42.221" v="18" actId="26606"/>
        <pc:sldMkLst>
          <pc:docMk/>
          <pc:sldMk cId="3184792834" sldId="268"/>
        </pc:sldMkLst>
        <pc:spChg chg="add del">
          <ac:chgData name="Jayesh Parmar" userId="63c3b79c-aa16-4984-9b86-435606449e4e" providerId="ADAL" clId="{24997C6B-8083-4D4C-A962-B669E5D6B8E1}" dt="2026-08-07T05:00:17.051" v="7" actId="26606"/>
          <ac:spMkLst>
            <pc:docMk/>
            <pc:sldMk cId="3184792834" sldId="268"/>
            <ac:spMk id="8" creationId="{AB8C311F-7253-4AED-9701-7FC0708C41C7}"/>
          </ac:spMkLst>
        </pc:spChg>
        <pc:spChg chg="add del">
          <ac:chgData name="Jayesh Parmar" userId="63c3b79c-aa16-4984-9b86-435606449e4e" providerId="ADAL" clId="{24997C6B-8083-4D4C-A962-B669E5D6B8E1}" dt="2026-08-07T05:00:17.051" v="7" actId="26606"/>
          <ac:spMkLst>
            <pc:docMk/>
            <pc:sldMk cId="3184792834" sldId="268"/>
            <ac:spMk id="10" creationId="{E2384209-CB15-4CDF-9D31-C44FD9A3F20D}"/>
          </ac:spMkLst>
        </pc:spChg>
        <pc:spChg chg="add del">
          <ac:chgData name="Jayesh Parmar" userId="63c3b79c-aa16-4984-9b86-435606449e4e" providerId="ADAL" clId="{24997C6B-8083-4D4C-A962-B669E5D6B8E1}" dt="2026-08-07T05:00:17.051" v="7" actId="26606"/>
          <ac:spMkLst>
            <pc:docMk/>
            <pc:sldMk cId="3184792834" sldId="268"/>
            <ac:spMk id="12" creationId="{2633B3B5-CC90-43F0-8714-D31D1F3F0209}"/>
          </ac:spMkLst>
        </pc:spChg>
        <pc:spChg chg="add del">
          <ac:chgData name="Jayesh Parmar" userId="63c3b79c-aa16-4984-9b86-435606449e4e" providerId="ADAL" clId="{24997C6B-8083-4D4C-A962-B669E5D6B8E1}" dt="2026-08-07T05:00:17.051" v="7" actId="26606"/>
          <ac:spMkLst>
            <pc:docMk/>
            <pc:sldMk cId="3184792834" sldId="268"/>
            <ac:spMk id="14" creationId="{A8D57A06-A426-446D-B02C-A2DC6B62E45E}"/>
          </ac:spMkLst>
        </pc:spChg>
        <pc:spChg chg="add del">
          <ac:chgData name="Jayesh Parmar" userId="63c3b79c-aa16-4984-9b86-435606449e4e" providerId="ADAL" clId="{24997C6B-8083-4D4C-A962-B669E5D6B8E1}" dt="2026-08-07T05:00:19.325" v="9" actId="26606"/>
          <ac:spMkLst>
            <pc:docMk/>
            <pc:sldMk cId="3184792834" sldId="268"/>
            <ac:spMk id="16" creationId="{AB8C311F-7253-4AED-9701-7FC0708C41C7}"/>
          </ac:spMkLst>
        </pc:spChg>
        <pc:spChg chg="add del">
          <ac:chgData name="Jayesh Parmar" userId="63c3b79c-aa16-4984-9b86-435606449e4e" providerId="ADAL" clId="{24997C6B-8083-4D4C-A962-B669E5D6B8E1}" dt="2026-08-07T05:00:19.325" v="9" actId="26606"/>
          <ac:spMkLst>
            <pc:docMk/>
            <pc:sldMk cId="3184792834" sldId="268"/>
            <ac:spMk id="17" creationId="{E2384209-CB15-4CDF-9D31-C44FD9A3F20D}"/>
          </ac:spMkLst>
        </pc:spChg>
        <pc:spChg chg="add del">
          <ac:chgData name="Jayesh Parmar" userId="63c3b79c-aa16-4984-9b86-435606449e4e" providerId="ADAL" clId="{24997C6B-8083-4D4C-A962-B669E5D6B8E1}" dt="2026-08-07T05:00:19.325" v="9" actId="26606"/>
          <ac:spMkLst>
            <pc:docMk/>
            <pc:sldMk cId="3184792834" sldId="268"/>
            <ac:spMk id="18" creationId="{2633B3B5-CC90-43F0-8714-D31D1F3F0209}"/>
          </ac:spMkLst>
        </pc:spChg>
        <pc:spChg chg="add del">
          <ac:chgData name="Jayesh Parmar" userId="63c3b79c-aa16-4984-9b86-435606449e4e" providerId="ADAL" clId="{24997C6B-8083-4D4C-A962-B669E5D6B8E1}" dt="2026-08-07T05:00:19.325" v="9" actId="26606"/>
          <ac:spMkLst>
            <pc:docMk/>
            <pc:sldMk cId="3184792834" sldId="268"/>
            <ac:spMk id="19" creationId="{A8D57A06-A426-446D-B02C-A2DC6B62E45E}"/>
          </ac:spMkLst>
        </pc:spChg>
        <pc:spChg chg="add del">
          <ac:chgData name="Jayesh Parmar" userId="63c3b79c-aa16-4984-9b86-435606449e4e" providerId="ADAL" clId="{24997C6B-8083-4D4C-A962-B669E5D6B8E1}" dt="2026-08-07T05:00:37.441" v="15" actId="26606"/>
          <ac:spMkLst>
            <pc:docMk/>
            <pc:sldMk cId="3184792834" sldId="268"/>
            <ac:spMk id="20" creationId="{57957B04-C024-4B5F-B7C3-20FAE3F1D3CA}"/>
          </ac:spMkLst>
        </pc:spChg>
        <pc:spChg chg="add del">
          <ac:chgData name="Jayesh Parmar" userId="63c3b79c-aa16-4984-9b86-435606449e4e" providerId="ADAL" clId="{24997C6B-8083-4D4C-A962-B669E5D6B8E1}" dt="2026-08-07T05:00:21.908" v="11" actId="26606"/>
          <ac:spMkLst>
            <pc:docMk/>
            <pc:sldMk cId="3184792834" sldId="268"/>
            <ac:spMk id="21" creationId="{AB8C311F-7253-4AED-9701-7FC0708C41C7}"/>
          </ac:spMkLst>
        </pc:spChg>
        <pc:spChg chg="add del">
          <ac:chgData name="Jayesh Parmar" userId="63c3b79c-aa16-4984-9b86-435606449e4e" providerId="ADAL" clId="{24997C6B-8083-4D4C-A962-B669E5D6B8E1}" dt="2026-08-07T05:00:21.908" v="11" actId="26606"/>
          <ac:spMkLst>
            <pc:docMk/>
            <pc:sldMk cId="3184792834" sldId="268"/>
            <ac:spMk id="22" creationId="{E2384209-CB15-4CDF-9D31-C44FD9A3F20D}"/>
          </ac:spMkLst>
        </pc:spChg>
        <pc:spChg chg="add del">
          <ac:chgData name="Jayesh Parmar" userId="63c3b79c-aa16-4984-9b86-435606449e4e" providerId="ADAL" clId="{24997C6B-8083-4D4C-A962-B669E5D6B8E1}" dt="2026-08-07T05:00:21.908" v="11" actId="26606"/>
          <ac:spMkLst>
            <pc:docMk/>
            <pc:sldMk cId="3184792834" sldId="268"/>
            <ac:spMk id="23" creationId="{2633B3B5-CC90-43F0-8714-D31D1F3F0209}"/>
          </ac:spMkLst>
        </pc:spChg>
        <pc:spChg chg="add del">
          <ac:chgData name="Jayesh Parmar" userId="63c3b79c-aa16-4984-9b86-435606449e4e" providerId="ADAL" clId="{24997C6B-8083-4D4C-A962-B669E5D6B8E1}" dt="2026-08-07T05:00:21.908" v="11" actId="26606"/>
          <ac:spMkLst>
            <pc:docMk/>
            <pc:sldMk cId="3184792834" sldId="268"/>
            <ac:spMk id="24" creationId="{A8D57A06-A426-446D-B02C-A2DC6B62E45E}"/>
          </ac:spMkLst>
        </pc:spChg>
        <pc:spChg chg="add del">
          <ac:chgData name="Jayesh Parmar" userId="63c3b79c-aa16-4984-9b86-435606449e4e" providerId="ADAL" clId="{24997C6B-8083-4D4C-A962-B669E5D6B8E1}" dt="2026-08-07T05:00:30.917" v="13" actId="26606"/>
          <ac:spMkLst>
            <pc:docMk/>
            <pc:sldMk cId="3184792834" sldId="268"/>
            <ac:spMk id="26" creationId="{AB8C311F-7253-4AED-9701-7FC0708C41C7}"/>
          </ac:spMkLst>
        </pc:spChg>
        <pc:spChg chg="add del">
          <ac:chgData name="Jayesh Parmar" userId="63c3b79c-aa16-4984-9b86-435606449e4e" providerId="ADAL" clId="{24997C6B-8083-4D4C-A962-B669E5D6B8E1}" dt="2026-08-07T05:00:30.917" v="13" actId="26606"/>
          <ac:spMkLst>
            <pc:docMk/>
            <pc:sldMk cId="3184792834" sldId="268"/>
            <ac:spMk id="27" creationId="{FD073016-B734-483B-8953-5BADEE145112}"/>
          </ac:spMkLst>
        </pc:spChg>
        <pc:spChg chg="add del">
          <ac:chgData name="Jayesh Parmar" userId="63c3b79c-aa16-4984-9b86-435606449e4e" providerId="ADAL" clId="{24997C6B-8083-4D4C-A962-B669E5D6B8E1}" dt="2026-08-07T05:00:30.917" v="13" actId="26606"/>
          <ac:spMkLst>
            <pc:docMk/>
            <pc:sldMk cId="3184792834" sldId="268"/>
            <ac:spMk id="28" creationId="{90A7EAB6-59D3-4325-8DE6-E0CA4009CE53}"/>
          </ac:spMkLst>
        </pc:spChg>
        <pc:spChg chg="add del">
          <ac:chgData name="Jayesh Parmar" userId="63c3b79c-aa16-4984-9b86-435606449e4e" providerId="ADAL" clId="{24997C6B-8083-4D4C-A962-B669E5D6B8E1}" dt="2026-08-07T05:00:30.917" v="13" actId="26606"/>
          <ac:spMkLst>
            <pc:docMk/>
            <pc:sldMk cId="3184792834" sldId="268"/>
            <ac:spMk id="29" creationId="{A8D57A06-A426-446D-B02C-A2DC6B62E45E}"/>
          </ac:spMkLst>
        </pc:spChg>
        <pc:spChg chg="add del">
          <ac:chgData name="Jayesh Parmar" userId="63c3b79c-aa16-4984-9b86-435606449e4e" providerId="ADAL" clId="{24997C6B-8083-4D4C-A962-B669E5D6B8E1}" dt="2026-08-07T05:00:37.441" v="15" actId="26606"/>
          <ac:spMkLst>
            <pc:docMk/>
            <pc:sldMk cId="3184792834" sldId="268"/>
            <ac:spMk id="35" creationId="{14995E8B-DB3C-4E23-9186-1613402BFDCF}"/>
          </ac:spMkLst>
        </pc:spChg>
        <pc:spChg chg="add del">
          <ac:chgData name="Jayesh Parmar" userId="63c3b79c-aa16-4984-9b86-435606449e4e" providerId="ADAL" clId="{24997C6B-8083-4D4C-A962-B669E5D6B8E1}" dt="2026-08-07T05:00:37.441" v="15" actId="26606"/>
          <ac:spMkLst>
            <pc:docMk/>
            <pc:sldMk cId="3184792834" sldId="268"/>
            <ac:spMk id="36" creationId="{CF21E7C5-2080-4549-97AA-9A6688257789}"/>
          </ac:spMkLst>
        </pc:spChg>
        <pc:spChg chg="add del">
          <ac:chgData name="Jayesh Parmar" userId="63c3b79c-aa16-4984-9b86-435606449e4e" providerId="ADAL" clId="{24997C6B-8083-4D4C-A962-B669E5D6B8E1}" dt="2026-08-07T05:00:37.441" v="15" actId="26606"/>
          <ac:spMkLst>
            <pc:docMk/>
            <pc:sldMk cId="3184792834" sldId="268"/>
            <ac:spMk id="42" creationId="{C6FBFCE4-B693-49EB-9CE1-4420332195E7}"/>
          </ac:spMkLst>
        </pc:spChg>
        <pc:spChg chg="add del">
          <ac:chgData name="Jayesh Parmar" userId="63c3b79c-aa16-4984-9b86-435606449e4e" providerId="ADAL" clId="{24997C6B-8083-4D4C-A962-B669E5D6B8E1}" dt="2026-08-07T05:00:42.216" v="17" actId="26606"/>
          <ac:spMkLst>
            <pc:docMk/>
            <pc:sldMk cId="3184792834" sldId="268"/>
            <ac:spMk id="48" creationId="{AB8C311F-7253-4AED-9701-7FC0708C41C7}"/>
          </ac:spMkLst>
        </pc:spChg>
        <pc:spChg chg="add del">
          <ac:chgData name="Jayesh Parmar" userId="63c3b79c-aa16-4984-9b86-435606449e4e" providerId="ADAL" clId="{24997C6B-8083-4D4C-A962-B669E5D6B8E1}" dt="2026-08-07T05:00:42.216" v="17" actId="26606"/>
          <ac:spMkLst>
            <pc:docMk/>
            <pc:sldMk cId="3184792834" sldId="268"/>
            <ac:spMk id="49" creationId="{FD073016-B734-483B-8953-5BADEE145112}"/>
          </ac:spMkLst>
        </pc:spChg>
        <pc:spChg chg="add del">
          <ac:chgData name="Jayesh Parmar" userId="63c3b79c-aa16-4984-9b86-435606449e4e" providerId="ADAL" clId="{24997C6B-8083-4D4C-A962-B669E5D6B8E1}" dt="2026-08-07T05:00:42.216" v="17" actId="26606"/>
          <ac:spMkLst>
            <pc:docMk/>
            <pc:sldMk cId="3184792834" sldId="268"/>
            <ac:spMk id="50" creationId="{90A7EAB6-59D3-4325-8DE6-E0CA4009CE53}"/>
          </ac:spMkLst>
        </pc:spChg>
        <pc:spChg chg="add del">
          <ac:chgData name="Jayesh Parmar" userId="63c3b79c-aa16-4984-9b86-435606449e4e" providerId="ADAL" clId="{24997C6B-8083-4D4C-A962-B669E5D6B8E1}" dt="2026-08-07T05:00:42.216" v="17" actId="26606"/>
          <ac:spMkLst>
            <pc:docMk/>
            <pc:sldMk cId="3184792834" sldId="268"/>
            <ac:spMk id="51" creationId="{A8D57A06-A426-446D-B02C-A2DC6B62E45E}"/>
          </ac:spMkLst>
        </pc:spChg>
        <pc:spChg chg="add">
          <ac:chgData name="Jayesh Parmar" userId="63c3b79c-aa16-4984-9b86-435606449e4e" providerId="ADAL" clId="{24997C6B-8083-4D4C-A962-B669E5D6B8E1}" dt="2026-08-07T05:00:42.221" v="18" actId="26606"/>
          <ac:spMkLst>
            <pc:docMk/>
            <pc:sldMk cId="3184792834" sldId="268"/>
            <ac:spMk id="53" creationId="{AB8C311F-7253-4AED-9701-7FC0708C41C7}"/>
          </ac:spMkLst>
        </pc:spChg>
        <pc:spChg chg="add">
          <ac:chgData name="Jayesh Parmar" userId="63c3b79c-aa16-4984-9b86-435606449e4e" providerId="ADAL" clId="{24997C6B-8083-4D4C-A962-B669E5D6B8E1}" dt="2026-08-07T05:00:42.221" v="18" actId="26606"/>
          <ac:spMkLst>
            <pc:docMk/>
            <pc:sldMk cId="3184792834" sldId="268"/>
            <ac:spMk id="54" creationId="{E2384209-CB15-4CDF-9D31-C44FD9A3F20D}"/>
          </ac:spMkLst>
        </pc:spChg>
        <pc:spChg chg="add">
          <ac:chgData name="Jayesh Parmar" userId="63c3b79c-aa16-4984-9b86-435606449e4e" providerId="ADAL" clId="{24997C6B-8083-4D4C-A962-B669E5D6B8E1}" dt="2026-08-07T05:00:42.221" v="18" actId="26606"/>
          <ac:spMkLst>
            <pc:docMk/>
            <pc:sldMk cId="3184792834" sldId="268"/>
            <ac:spMk id="55" creationId="{2633B3B5-CC90-43F0-8714-D31D1F3F0209}"/>
          </ac:spMkLst>
        </pc:spChg>
        <pc:spChg chg="add">
          <ac:chgData name="Jayesh Parmar" userId="63c3b79c-aa16-4984-9b86-435606449e4e" providerId="ADAL" clId="{24997C6B-8083-4D4C-A962-B669E5D6B8E1}" dt="2026-08-07T05:00:42.221" v="18" actId="26606"/>
          <ac:spMkLst>
            <pc:docMk/>
            <pc:sldMk cId="3184792834" sldId="268"/>
            <ac:spMk id="56" creationId="{A8D57A06-A426-446D-B02C-A2DC6B62E45E}"/>
          </ac:spMkLst>
        </pc:spChg>
        <pc:grpChg chg="add del">
          <ac:chgData name="Jayesh Parmar" userId="63c3b79c-aa16-4984-9b86-435606449e4e" providerId="ADAL" clId="{24997C6B-8083-4D4C-A962-B669E5D6B8E1}" dt="2026-08-07T05:00:37.441" v="15" actId="26606"/>
          <ac:grpSpMkLst>
            <pc:docMk/>
            <pc:sldMk cId="3184792834" sldId="268"/>
            <ac:grpSpMk id="30" creationId="{2993EE7D-6C2F-43A3-9C60-0C79DB9E529F}"/>
          </ac:grpSpMkLst>
        </pc:grpChg>
        <pc:grpChg chg="add del">
          <ac:chgData name="Jayesh Parmar" userId="63c3b79c-aa16-4984-9b86-435606449e4e" providerId="ADAL" clId="{24997C6B-8083-4D4C-A962-B669E5D6B8E1}" dt="2026-08-07T05:00:37.441" v="15" actId="26606"/>
          <ac:grpSpMkLst>
            <pc:docMk/>
            <pc:sldMk cId="3184792834" sldId="268"/>
            <ac:grpSpMk id="37" creationId="{58454601-8C5B-41C4-8012-BF42AE4E16F2}"/>
          </ac:grpSpMkLst>
        </pc:grpChg>
        <pc:grpChg chg="add del">
          <ac:chgData name="Jayesh Parmar" userId="63c3b79c-aa16-4984-9b86-435606449e4e" providerId="ADAL" clId="{24997C6B-8083-4D4C-A962-B669E5D6B8E1}" dt="2026-08-07T05:00:37.441" v="15" actId="26606"/>
          <ac:grpSpMkLst>
            <pc:docMk/>
            <pc:sldMk cId="3184792834" sldId="268"/>
            <ac:grpSpMk id="43" creationId="{8FFC4225-9683-4D55-8686-FCDDB8BCBF38}"/>
          </ac:grpSpMkLst>
        </pc:grpChg>
        <pc:picChg chg="add mod">
          <ac:chgData name="Jayesh Parmar" userId="63c3b79c-aa16-4984-9b86-435606449e4e" providerId="ADAL" clId="{24997C6B-8083-4D4C-A962-B669E5D6B8E1}" dt="2026-08-07T05:00:42.221" v="18" actId="26606"/>
          <ac:picMkLst>
            <pc:docMk/>
            <pc:sldMk cId="3184792834" sldId="268"/>
            <ac:picMk id="3" creationId="{8ABEA46E-6FDD-2530-1CF8-EE34AB979DD0}"/>
          </ac:picMkLst>
        </pc:picChg>
      </pc:sldChg>
    </pc:docChg>
  </pc:docChgLst>
</pc:chgInfo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A8ABACF-AAFA-80B0-F2F3-302808F12076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Subtitle 2">
            <a:extLst>
              <a:ext uri="{FF2B5EF4-FFF2-40B4-BE49-F238E27FC236}">
                <a16:creationId xmlns:a16="http://schemas.microsoft.com/office/drawing/2014/main" id="{5CAC4588-DFF5-B2F0-2EEB-67EF31B9687B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51263206-6774-FD7C-8CA4-3CA48C095906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4A15-0483-4136-B098-B9CD2AA4E55B}" type="datetimeFigureOut">
              <a:rPr lang="en-IN" smtClean="0"/>
              <a:t>07-08-2026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57E4370-1DD1-89AE-C3DD-65A9945C297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53E7A2C3-824B-D4DF-6F33-E4E4FC86BAF9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2419-790A-4101-BE5B-F3DF3F174D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50873489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F0785C99-FB07-CD85-B873-5E69233AD27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F4EC6A37-8FB0-49D4-5995-4010F23EB819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2B845272-513F-99A8-A9A1-7ACA1B7EC75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4A15-0483-4136-B098-B9CD2AA4E55B}" type="datetimeFigureOut">
              <a:rPr lang="en-IN" smtClean="0"/>
              <a:t>07-08-2026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AC260B4-8B32-9C0C-46E3-C972F43A7F7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B26F6CC-A58D-CE41-3916-CE6CBF45FB0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2419-790A-4101-BE5B-F3DF3F174D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021321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DA2F77C-BEE5-72DD-D87A-173852F10BFD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095D21B5-8A7F-1450-186B-DFA59DE10C12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93D15BAF-5333-D709-C334-4C20816E1F44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4A15-0483-4136-B098-B9CD2AA4E55B}" type="datetimeFigureOut">
              <a:rPr lang="en-IN" smtClean="0"/>
              <a:t>07-08-2026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DDF8B42D-1B1D-BF97-71BD-13EC46615F2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3189BF16-5DF7-9485-5574-4CD21483116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2419-790A-4101-BE5B-F3DF3F174D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58558218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3C659418-08A0-2546-7256-541601EF95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A9B191F2-C0EC-5C51-5D12-12622A07FEA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7F365FE1-FD9A-78C3-A634-D7613710CC3E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C737153-CE1A-FD3E-222F-DA35F701C8F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4A15-0483-4136-B098-B9CD2AA4E55B}" type="datetimeFigureOut">
              <a:rPr lang="en-IN" smtClean="0"/>
              <a:t>07-08-2026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49603F68-5BE6-D3E1-7E94-AFC6B07D3D77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5D295BE6-EE93-F785-31BB-B5E9A9B00D7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2419-790A-4101-BE5B-F3DF3F174D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75780681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35D1BF5-A3B3-2DE6-4E4F-1F1FC93696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356AFBDA-393B-7772-3C18-A21833FB6CC3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Content Placeholder 3">
            <a:extLst>
              <a:ext uri="{FF2B5EF4-FFF2-40B4-BE49-F238E27FC236}">
                <a16:creationId xmlns:a16="http://schemas.microsoft.com/office/drawing/2014/main" id="{1EDE7625-EB20-18A2-363C-B0AFE1989601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5" name="Text Placeholder 4">
            <a:extLst>
              <a:ext uri="{FF2B5EF4-FFF2-40B4-BE49-F238E27FC236}">
                <a16:creationId xmlns:a16="http://schemas.microsoft.com/office/drawing/2014/main" id="{5EC5187B-AC7C-E260-A1B8-0E9318D3114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Content Placeholder 5">
            <a:extLst>
              <a:ext uri="{FF2B5EF4-FFF2-40B4-BE49-F238E27FC236}">
                <a16:creationId xmlns:a16="http://schemas.microsoft.com/office/drawing/2014/main" id="{D42491E1-FB1B-3A63-44B7-4CBAA2B958F7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7" name="Date Placeholder 6">
            <a:extLst>
              <a:ext uri="{FF2B5EF4-FFF2-40B4-BE49-F238E27FC236}">
                <a16:creationId xmlns:a16="http://schemas.microsoft.com/office/drawing/2014/main" id="{6D3CB46F-C783-CC98-80A7-B666BB152E8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4A15-0483-4136-B098-B9CD2AA4E55B}" type="datetimeFigureOut">
              <a:rPr lang="en-IN" smtClean="0"/>
              <a:t>07-08-2026</a:t>
            </a:fld>
            <a:endParaRPr lang="en-IN"/>
          </a:p>
        </p:txBody>
      </p:sp>
      <p:sp>
        <p:nvSpPr>
          <p:cNvPr id="8" name="Footer Placeholder 7">
            <a:extLst>
              <a:ext uri="{FF2B5EF4-FFF2-40B4-BE49-F238E27FC236}">
                <a16:creationId xmlns:a16="http://schemas.microsoft.com/office/drawing/2014/main" id="{5FAE06A4-FC8D-BEED-3E7A-C8DC8CDD5BF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9" name="Slide Number Placeholder 8">
            <a:extLst>
              <a:ext uri="{FF2B5EF4-FFF2-40B4-BE49-F238E27FC236}">
                <a16:creationId xmlns:a16="http://schemas.microsoft.com/office/drawing/2014/main" id="{05C83DB1-4BE5-FDDF-DEA0-EC7197E2511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2419-790A-4101-BE5B-F3DF3F174D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651242177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0E3CA502-DBBC-3B95-48D5-C607822B726B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Date Placeholder 2">
            <a:extLst>
              <a:ext uri="{FF2B5EF4-FFF2-40B4-BE49-F238E27FC236}">
                <a16:creationId xmlns:a16="http://schemas.microsoft.com/office/drawing/2014/main" id="{2AD85B94-A3EC-56C3-3B79-456F15CC33A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4A15-0483-4136-B098-B9CD2AA4E55B}" type="datetimeFigureOut">
              <a:rPr lang="en-IN" smtClean="0"/>
              <a:t>07-08-2026</a:t>
            </a:fld>
            <a:endParaRPr lang="en-IN"/>
          </a:p>
        </p:txBody>
      </p:sp>
      <p:sp>
        <p:nvSpPr>
          <p:cNvPr id="4" name="Footer Placeholder 3">
            <a:extLst>
              <a:ext uri="{FF2B5EF4-FFF2-40B4-BE49-F238E27FC236}">
                <a16:creationId xmlns:a16="http://schemas.microsoft.com/office/drawing/2014/main" id="{0A0AA933-B104-84E7-B810-A61354F4ADC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5" name="Slide Number Placeholder 4">
            <a:extLst>
              <a:ext uri="{FF2B5EF4-FFF2-40B4-BE49-F238E27FC236}">
                <a16:creationId xmlns:a16="http://schemas.microsoft.com/office/drawing/2014/main" id="{95DAD094-7232-7FF3-C4AE-128135F90DAF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2419-790A-4101-BE5B-F3DF3F174D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064238716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>
            <a:extLst>
              <a:ext uri="{FF2B5EF4-FFF2-40B4-BE49-F238E27FC236}">
                <a16:creationId xmlns:a16="http://schemas.microsoft.com/office/drawing/2014/main" id="{F48435ED-742E-2034-936A-A21ADCAB12D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4A15-0483-4136-B098-B9CD2AA4E55B}" type="datetimeFigureOut">
              <a:rPr lang="en-IN" smtClean="0"/>
              <a:t>07-08-2026</a:t>
            </a:fld>
            <a:endParaRPr lang="en-IN"/>
          </a:p>
        </p:txBody>
      </p:sp>
      <p:sp>
        <p:nvSpPr>
          <p:cNvPr id="3" name="Footer Placeholder 2">
            <a:extLst>
              <a:ext uri="{FF2B5EF4-FFF2-40B4-BE49-F238E27FC236}">
                <a16:creationId xmlns:a16="http://schemas.microsoft.com/office/drawing/2014/main" id="{0F25CF27-E80A-245C-2E81-DD416222A5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4" name="Slide Number Placeholder 3">
            <a:extLst>
              <a:ext uri="{FF2B5EF4-FFF2-40B4-BE49-F238E27FC236}">
                <a16:creationId xmlns:a16="http://schemas.microsoft.com/office/drawing/2014/main" id="{9C2B1274-3D5B-C02A-5291-9816445BA9B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2419-790A-4101-BE5B-F3DF3F174D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4023322061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469E7655-BF40-E7BD-25A6-DCF4B56B85D4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Content Placeholder 2">
            <a:extLst>
              <a:ext uri="{FF2B5EF4-FFF2-40B4-BE49-F238E27FC236}">
                <a16:creationId xmlns:a16="http://schemas.microsoft.com/office/drawing/2014/main" id="{74EB938D-A1BE-4688-3D91-3EE5021B8DB9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E2B44974-5A05-933B-C4CC-0864A6ACE52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AC017F19-FA78-F839-A48F-E84FA954AEC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4A15-0483-4136-B098-B9CD2AA4E55B}" type="datetimeFigureOut">
              <a:rPr lang="en-IN" smtClean="0"/>
              <a:t>07-08-2026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2E88ACAE-5469-A79E-80F6-FB72679D139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BECA8457-24AB-F180-1823-5AE5E1D7A7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2419-790A-4101-BE5B-F3DF3F174D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6135064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C589CBA7-018F-02AE-06F9-21C4C04D26A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Picture Placeholder 2">
            <a:extLst>
              <a:ext uri="{FF2B5EF4-FFF2-40B4-BE49-F238E27FC236}">
                <a16:creationId xmlns:a16="http://schemas.microsoft.com/office/drawing/2014/main" id="{D1CCFB3D-0166-D449-768D-F5C5A8C48A3C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IN"/>
          </a:p>
        </p:txBody>
      </p:sp>
      <p:sp>
        <p:nvSpPr>
          <p:cNvPr id="4" name="Text Placeholder 3">
            <a:extLst>
              <a:ext uri="{FF2B5EF4-FFF2-40B4-BE49-F238E27FC236}">
                <a16:creationId xmlns:a16="http://schemas.microsoft.com/office/drawing/2014/main" id="{2EC0C122-5E33-4009-90A4-EEEB16018F27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e Placeholder 4">
            <a:extLst>
              <a:ext uri="{FF2B5EF4-FFF2-40B4-BE49-F238E27FC236}">
                <a16:creationId xmlns:a16="http://schemas.microsoft.com/office/drawing/2014/main" id="{B1854F54-0270-7525-2126-873B89A85D5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4A15-0483-4136-B098-B9CD2AA4E55B}" type="datetimeFigureOut">
              <a:rPr lang="en-IN" smtClean="0"/>
              <a:t>07-08-2026</a:t>
            </a:fld>
            <a:endParaRPr lang="en-IN"/>
          </a:p>
        </p:txBody>
      </p:sp>
      <p:sp>
        <p:nvSpPr>
          <p:cNvPr id="6" name="Footer Placeholder 5">
            <a:extLst>
              <a:ext uri="{FF2B5EF4-FFF2-40B4-BE49-F238E27FC236}">
                <a16:creationId xmlns:a16="http://schemas.microsoft.com/office/drawing/2014/main" id="{C10363A9-8928-0FCB-5692-EEC932B7699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7" name="Slide Number Placeholder 6">
            <a:extLst>
              <a:ext uri="{FF2B5EF4-FFF2-40B4-BE49-F238E27FC236}">
                <a16:creationId xmlns:a16="http://schemas.microsoft.com/office/drawing/2014/main" id="{1D526C92-BBF0-5B3D-6B56-A21F0E42290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2419-790A-4101-BE5B-F3DF3F174D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8722092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AECD1DEF-5F51-BAD3-800E-6C123C6CCBD3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376A6FDA-CA89-4A00-F65E-73718A597C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77BCB52C-512F-C5EA-1C30-DCE7BD16C9C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4A15-0483-4136-B098-B9CD2AA4E55B}" type="datetimeFigureOut">
              <a:rPr lang="en-IN" smtClean="0"/>
              <a:t>07-08-2026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3FB203B5-BE36-59B1-D031-A71C3A004ED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F8931882-97FC-0A40-C9FF-B4712F782CA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2419-790A-4101-BE5B-F3DF3F174D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3207570030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>
            <a:extLst>
              <a:ext uri="{FF2B5EF4-FFF2-40B4-BE49-F238E27FC236}">
                <a16:creationId xmlns:a16="http://schemas.microsoft.com/office/drawing/2014/main" id="{01489DC3-B8F9-9C16-8F71-CFE51BBDD87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Vertical Text Placeholder 2">
            <a:extLst>
              <a:ext uri="{FF2B5EF4-FFF2-40B4-BE49-F238E27FC236}">
                <a16:creationId xmlns:a16="http://schemas.microsoft.com/office/drawing/2014/main" id="{5D2B3344-3098-A82E-F61E-D06F677EC99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36827FB0-F3A3-6430-4CD2-011AB80B838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C744A15-0483-4136-B098-B9CD2AA4E55B}" type="datetimeFigureOut">
              <a:rPr lang="en-IN" smtClean="0"/>
              <a:t>07-08-2026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9106BDE8-06A3-C873-1D68-0820D34BE84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41549B1B-B8DC-F0D7-DF89-B7CB2EC7D04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114B2419-790A-4101-BE5B-F3DF3F174D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13544890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>
            <a:extLst>
              <a:ext uri="{FF2B5EF4-FFF2-40B4-BE49-F238E27FC236}">
                <a16:creationId xmlns:a16="http://schemas.microsoft.com/office/drawing/2014/main" id="{2890AFFC-6039-F8D4-F20A-E8A31FBDECF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IN"/>
          </a:p>
        </p:txBody>
      </p:sp>
      <p:sp>
        <p:nvSpPr>
          <p:cNvPr id="3" name="Text Placeholder 2">
            <a:extLst>
              <a:ext uri="{FF2B5EF4-FFF2-40B4-BE49-F238E27FC236}">
                <a16:creationId xmlns:a16="http://schemas.microsoft.com/office/drawing/2014/main" id="{FB0C51CD-6569-014D-4521-BB17FD6F150A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IN"/>
          </a:p>
        </p:txBody>
      </p:sp>
      <p:sp>
        <p:nvSpPr>
          <p:cNvPr id="4" name="Date Placeholder 3">
            <a:extLst>
              <a:ext uri="{FF2B5EF4-FFF2-40B4-BE49-F238E27FC236}">
                <a16:creationId xmlns:a16="http://schemas.microsoft.com/office/drawing/2014/main" id="{68A0326F-76BC-D4C2-36B6-5899F4843315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7C744A15-0483-4136-B098-B9CD2AA4E55B}" type="datetimeFigureOut">
              <a:rPr lang="en-IN" smtClean="0"/>
              <a:t>07-08-2026</a:t>
            </a:fld>
            <a:endParaRPr lang="en-IN"/>
          </a:p>
        </p:txBody>
      </p:sp>
      <p:sp>
        <p:nvSpPr>
          <p:cNvPr id="5" name="Footer Placeholder 4">
            <a:extLst>
              <a:ext uri="{FF2B5EF4-FFF2-40B4-BE49-F238E27FC236}">
                <a16:creationId xmlns:a16="http://schemas.microsoft.com/office/drawing/2014/main" id="{6FD2A760-7066-7169-E7A2-B6F4395374DC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en-IN"/>
          </a:p>
        </p:txBody>
      </p:sp>
      <p:sp>
        <p:nvSpPr>
          <p:cNvPr id="6" name="Slide Number Placeholder 5">
            <a:extLst>
              <a:ext uri="{FF2B5EF4-FFF2-40B4-BE49-F238E27FC236}">
                <a16:creationId xmlns:a16="http://schemas.microsoft.com/office/drawing/2014/main" id="{88A17BEA-A1CF-DD21-292B-B41771EB24DD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114B2419-790A-4101-BE5B-F3DF3F174DDA}" type="slidenum">
              <a:rPr lang="en-IN" smtClean="0"/>
              <a:t>‹#›</a:t>
            </a:fld>
            <a:endParaRPr lang="en-IN"/>
          </a:p>
        </p:txBody>
      </p:sp>
    </p:spTree>
    <p:extLst>
      <p:ext uri="{BB962C8B-B14F-4D97-AF65-F5344CB8AC3E}">
        <p14:creationId xmlns:p14="http://schemas.microsoft.com/office/powerpoint/2010/main" val="28851031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Layout" Target="../slideLayouts/slideLayout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7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7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jpg"/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jpg"/><Relationship Id="rId1" Type="http://schemas.openxmlformats.org/officeDocument/2006/relationships/slideLayout" Target="../slideLayouts/slideLayout7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34" name="Group 33">
            <a:extLst>
              <a:ext uri="{FF2B5EF4-FFF2-40B4-BE49-F238E27FC236}">
                <a16:creationId xmlns:a16="http://schemas.microsoft.com/office/drawing/2014/main" id="{03C6F4E6-30A1-4F63-C8CC-028750B5AAC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0" y="0"/>
            <a:ext cx="12196668" cy="4570886"/>
            <a:chOff x="0" y="0"/>
            <a:chExt cx="12196668" cy="4570886"/>
          </a:xfrm>
        </p:grpSpPr>
        <p:sp>
          <p:nvSpPr>
            <p:cNvPr id="35" name="Rectangle 34">
              <a:extLst>
                <a:ext uri="{FF2B5EF4-FFF2-40B4-BE49-F238E27FC236}">
                  <a16:creationId xmlns:a16="http://schemas.microsoft.com/office/drawing/2014/main" id="{49EA7CA8-3AE6-4F5F-9932-63303CF2D4D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0" y="0"/>
              <a:ext cx="12196668" cy="4570632"/>
            </a:xfrm>
            <a:prstGeom prst="rect">
              <a:avLst/>
            </a:prstGeom>
            <a:gradFill>
              <a:gsLst>
                <a:gs pos="0">
                  <a:schemeClr val="accent5"/>
                </a:gs>
                <a:gs pos="100000">
                  <a:schemeClr val="accent2"/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6" name="Rectangle 35">
              <a:extLst>
                <a:ext uri="{FF2B5EF4-FFF2-40B4-BE49-F238E27FC236}">
                  <a16:creationId xmlns:a16="http://schemas.microsoft.com/office/drawing/2014/main" id="{26E3E019-A259-1130-CC5C-3165020BC55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791"/>
              <a:ext cx="10565988" cy="4568095"/>
            </a:xfrm>
            <a:prstGeom prst="rect">
              <a:avLst/>
            </a:prstGeom>
            <a:gradFill flip="none" rotWithShape="1">
              <a:gsLst>
                <a:gs pos="3000">
                  <a:schemeClr val="accent2"/>
                </a:gs>
                <a:gs pos="40000">
                  <a:schemeClr val="accent2">
                    <a:alpha val="0"/>
                  </a:schemeClr>
                </a:gs>
              </a:gsLst>
              <a:lin ang="17400000" scaled="0"/>
              <a:tileRect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7" name="Rectangle 36">
              <a:extLst>
                <a:ext uri="{FF2B5EF4-FFF2-40B4-BE49-F238E27FC236}">
                  <a16:creationId xmlns:a16="http://schemas.microsoft.com/office/drawing/2014/main" id="{C0769F99-CCA6-5CDC-D1E1-C59A4762F10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>
              <a:off x="0" y="2"/>
              <a:ext cx="12192000" cy="4549891"/>
            </a:xfrm>
            <a:prstGeom prst="rect">
              <a:avLst/>
            </a:prstGeom>
            <a:gradFill>
              <a:gsLst>
                <a:gs pos="0">
                  <a:schemeClr val="accent5">
                    <a:alpha val="76000"/>
                  </a:schemeClr>
                </a:gs>
                <a:gs pos="67000">
                  <a:schemeClr val="accent2">
                    <a:alpha val="0"/>
                  </a:schemeClr>
                </a:gs>
              </a:gsLst>
              <a:lin ang="4800000" scaled="0"/>
            </a:gra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38" name="Rectangle 37">
              <a:extLst>
                <a:ext uri="{FF2B5EF4-FFF2-40B4-BE49-F238E27FC236}">
                  <a16:creationId xmlns:a16="http://schemas.microsoft.com/office/drawing/2014/main" id="{C13E73D3-029B-3D4E-1956-8EE7068A60C6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10800000">
              <a:off x="4110544" y="18215"/>
              <a:ext cx="8086124" cy="4549887"/>
            </a:xfrm>
            <a:prstGeom prst="rect">
              <a:avLst/>
            </a:prstGeom>
            <a:gradFill flip="none" rotWithShape="1">
              <a:gsLst>
                <a:gs pos="0">
                  <a:schemeClr val="accent5">
                    <a:lumMod val="50000"/>
                    <a:alpha val="36000"/>
                  </a:schemeClr>
                </a:gs>
                <a:gs pos="45000">
                  <a:schemeClr val="accent5">
                    <a:alpha val="0"/>
                  </a:schemeClr>
                </a:gs>
              </a:gsLst>
              <a:lin ang="4200000" scaled="0"/>
              <a:tileRect/>
            </a:gradFill>
            <a:ln w="12700" cap="flat" cmpd="sng" algn="ctr">
              <a:noFill/>
              <a:prstDash val="solid"/>
              <a:miter lim="800000"/>
            </a:ln>
            <a:effectLst/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r"/>
              <a:endParaRPr lang="en-US"/>
            </a:p>
          </p:txBody>
        </p:sp>
      </p:grpSp>
      <p:sp>
        <p:nvSpPr>
          <p:cNvPr id="2" name="Title 1">
            <a:extLst>
              <a:ext uri="{FF2B5EF4-FFF2-40B4-BE49-F238E27FC236}">
                <a16:creationId xmlns:a16="http://schemas.microsoft.com/office/drawing/2014/main" id="{D13A5DC5-AF18-399D-25CC-C50A05BF846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126348" y="1124262"/>
            <a:ext cx="8017652" cy="2690413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                 </a:t>
            </a:r>
            <a:b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</a:br>
            <a:r>
              <a:rPr lang="en-US" sz="5400" kern="1200">
                <a:solidFill>
                  <a:srgbClr val="FFFFFF"/>
                </a:solidFill>
                <a:latin typeface="+mj-lt"/>
                <a:ea typeface="+mj-ea"/>
                <a:cs typeface="+mj-cs"/>
              </a:rPr>
              <a:t> NVSDGM Software</a:t>
            </a:r>
          </a:p>
        </p:txBody>
      </p:sp>
      <p:pic>
        <p:nvPicPr>
          <p:cNvPr id="4" name="Image 1">
            <a:extLst>
              <a:ext uri="{FF2B5EF4-FFF2-40B4-BE49-F238E27FC236}">
                <a16:creationId xmlns:a16="http://schemas.microsoft.com/office/drawing/2014/main" id="{76989A62-54D0-43CB-AF76-150D3080ACAF}"/>
              </a:ext>
            </a:extLst>
          </p:cNvPr>
          <p:cNvPicPr>
            <a:picLocks/>
          </p:cNvPicPr>
          <p:nvPr/>
        </p:nvPicPr>
        <p:blipFill>
          <a:blip r:embed="rId2" cstate="print"/>
          <a:stretch>
            <a:fillRect/>
          </a:stretch>
        </p:blipFill>
        <p:spPr>
          <a:xfrm>
            <a:off x="8315325" y="5233268"/>
            <a:ext cx="3000375" cy="85531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93324956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8" name="Rectangle 3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40" name="Group 3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41" name="Freeform: Shape 4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2" name="Rectangle 4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4" name="Rectangle 4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6" name="Isosceles Triangle 4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795D8A8-FCF1-F443-5D52-AD25DC56DE55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1182220"/>
            <a:ext cx="11023016" cy="412762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94241917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7" name="Rectangle 16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8" name="Freeform: Shape 17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9" name="Rectangle 18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F04A615D-E915-2299-C855-4804BE9C1132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119" y="567559"/>
            <a:ext cx="11477296" cy="5738648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115188819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20" name="Rectangle 19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2C09505-029D-01DC-2A7E-5391528D3A4D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32907" y="403376"/>
            <a:ext cx="11526185" cy="6051247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293459894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9" name="Isosceles Triangle 18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B486F53E-B232-13E3-1D26-6C282D60FB49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948097"/>
            <a:ext cx="10905066" cy="4961804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017226548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6" name="Rectangle 35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38" name="Group 37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39" name="Freeform: Shape 38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40" name="Rectangle 39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42" name="Rectangle 41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4" name="Isosceles Triangle 43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10DC06C-CDAE-72FB-E507-6C25DE981B78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20" r="-2" b="-2"/>
          <a:stretch>
            <a:fillRect/>
          </a:stretch>
        </p:blipFill>
        <p:spPr>
          <a:xfrm>
            <a:off x="361962" y="520261"/>
            <a:ext cx="11482872" cy="582497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54422628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1" name="Freeform: Shape 20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22" name="Rectangle 2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3" name="Rectangle 22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Freeform: Shape 23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F4A41F3-2404-9A49-78B7-B2399DB4064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185029" y="288485"/>
            <a:ext cx="12113512" cy="6056756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25844437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F3060C83-F051-4F0E-ABAD-AA0DFC48B21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0" name="Freeform: Shape 9">
            <a:extLst>
              <a:ext uri="{FF2B5EF4-FFF2-40B4-BE49-F238E27FC236}">
                <a16:creationId xmlns:a16="http://schemas.microsoft.com/office/drawing/2014/main" id="{83C98ABE-055B-441F-B07E-44F97F083C3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-376156" y="-253670"/>
            <a:ext cx="1827638" cy="1376989"/>
          </a:xfrm>
          <a:custGeom>
            <a:avLst/>
            <a:gdLst>
              <a:gd name="connsiteX0" fmla="*/ 0 w 1827638"/>
              <a:gd name="connsiteY0" fmla="*/ 987379 h 1376989"/>
              <a:gd name="connsiteX1" fmla="*/ 987379 w 1827638"/>
              <a:gd name="connsiteY1" fmla="*/ 0 h 1376989"/>
              <a:gd name="connsiteX2" fmla="*/ 1827638 w 1827638"/>
              <a:gd name="connsiteY2" fmla="*/ 840260 h 1376989"/>
              <a:gd name="connsiteX3" fmla="*/ 1827638 w 1827638"/>
              <a:gd name="connsiteY3" fmla="*/ 1376989 h 1376989"/>
              <a:gd name="connsiteX4" fmla="*/ 0 w 1827638"/>
              <a:gd name="connsiteY4" fmla="*/ 1376989 h 137698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</a:cxnLst>
            <a:rect l="l" t="t" r="r" b="b"/>
            <a:pathLst>
              <a:path w="1827638" h="1376989">
                <a:moveTo>
                  <a:pt x="0" y="987379"/>
                </a:moveTo>
                <a:lnTo>
                  <a:pt x="987379" y="0"/>
                </a:lnTo>
                <a:lnTo>
                  <a:pt x="1827638" y="840260"/>
                </a:lnTo>
                <a:lnTo>
                  <a:pt x="1827638" y="1376989"/>
                </a:lnTo>
                <a:lnTo>
                  <a:pt x="0" y="1376989"/>
                </a:lnTo>
                <a:close/>
              </a:path>
            </a:pathLst>
          </a:cu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9FDB030-9B49-4CED-8CCD-4D99382388A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891641" y="422146"/>
            <a:ext cx="645368" cy="645368"/>
          </a:xfrm>
          <a:prstGeom prst="rect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3783CA14-24A1-485C-8B30-D6A5D87987A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8900000" flipH="1">
            <a:off x="10043482" y="655140"/>
            <a:ext cx="687472" cy="687472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Freeform: Shape 15">
            <a:extLst>
              <a:ext uri="{FF2B5EF4-FFF2-40B4-BE49-F238E27FC236}">
                <a16:creationId xmlns:a16="http://schemas.microsoft.com/office/drawing/2014/main" id="{9A97C86A-04D6-40F7-AE84-31AB43E6A84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9356643" y="0"/>
            <a:ext cx="2835357" cy="1480837"/>
          </a:xfrm>
          <a:custGeom>
            <a:avLst/>
            <a:gdLst>
              <a:gd name="connsiteX0" fmla="*/ 2835357 w 2835357"/>
              <a:gd name="connsiteY0" fmla="*/ 1480837 h 1480837"/>
              <a:gd name="connsiteX1" fmla="*/ 0 w 2835357"/>
              <a:gd name="connsiteY1" fmla="*/ 1480837 h 1480837"/>
              <a:gd name="connsiteX2" fmla="*/ 1552727 w 2835357"/>
              <a:gd name="connsiteY2" fmla="*/ 0 h 1480837"/>
              <a:gd name="connsiteX3" fmla="*/ 2835357 w 2835357"/>
              <a:gd name="connsiteY3" fmla="*/ 1223245 h 148083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2835357" h="1480837">
                <a:moveTo>
                  <a:pt x="2835357" y="1480837"/>
                </a:moveTo>
                <a:lnTo>
                  <a:pt x="0" y="1480837"/>
                </a:lnTo>
                <a:lnTo>
                  <a:pt x="1552727" y="0"/>
                </a:lnTo>
                <a:lnTo>
                  <a:pt x="2835357" y="1223245"/>
                </a:lnTo>
                <a:close/>
              </a:path>
            </a:pathLst>
          </a:cu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dirty="0"/>
          </a:p>
        </p:txBody>
      </p:sp>
      <p:sp>
        <p:nvSpPr>
          <p:cNvPr id="18" name="Isosceles Triangle 17">
            <a:extLst>
              <a:ext uri="{FF2B5EF4-FFF2-40B4-BE49-F238E27FC236}">
                <a16:creationId xmlns:a16="http://schemas.microsoft.com/office/drawing/2014/main" id="{FF9F2414-84E8-453E-B1F3-389FDE8192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976344" y="6115501"/>
            <a:ext cx="1494513" cy="742499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6B6A73CB-D15A-938C-2A4A-107C693ABFC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394679" y="643467"/>
            <a:ext cx="9402642" cy="5571065"/>
          </a:xfrm>
          <a:prstGeom prst="rect">
            <a:avLst/>
          </a:prstGeom>
          <a:ln>
            <a:noFill/>
          </a:ln>
        </p:spPr>
      </p:pic>
      <p:sp>
        <p:nvSpPr>
          <p:cNvPr id="20" name="Isosceles Triangle 19">
            <a:extLst>
              <a:ext uri="{FF2B5EF4-FFF2-40B4-BE49-F238E27FC236}">
                <a16:creationId xmlns:a16="http://schemas.microsoft.com/office/drawing/2014/main" id="{3ECA69A1-7536-43AC-85EF-C7106179F5E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flipH="1">
            <a:off x="7604080" y="6453143"/>
            <a:ext cx="814903" cy="404857"/>
          </a:xfrm>
          <a:prstGeom prst="triangle">
            <a:avLst/>
          </a:prstGeom>
          <a:solidFill>
            <a:schemeClr val="accent1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49997142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Rectangle 7">
            <a:extLst>
              <a:ext uri="{FF2B5EF4-FFF2-40B4-BE49-F238E27FC236}">
                <a16:creationId xmlns:a16="http://schemas.microsoft.com/office/drawing/2014/main" id="{86FF76B9-219D-4469-AF87-0236D29032F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dirty="0"/>
          </a:p>
        </p:txBody>
      </p:sp>
      <p:grpSp>
        <p:nvGrpSpPr>
          <p:cNvPr id="10" name="Group 9">
            <a:extLst>
              <a:ext uri="{FF2B5EF4-FFF2-40B4-BE49-F238E27FC236}">
                <a16:creationId xmlns:a16="http://schemas.microsoft.com/office/drawing/2014/main" id="{DB88BD78-87E1-424D-B479-C37D8E41B12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 flipH="1">
            <a:off x="10964637" y="2358"/>
            <a:ext cx="1876653" cy="1766008"/>
            <a:chOff x="-648769" y="2358"/>
            <a:chExt cx="1876653" cy="1766008"/>
          </a:xfrm>
        </p:grpSpPr>
        <p:sp>
          <p:nvSpPr>
            <p:cNvPr id="11" name="Freeform: Shape 10">
              <a:extLst>
                <a:ext uri="{FF2B5EF4-FFF2-40B4-BE49-F238E27FC236}">
                  <a16:creationId xmlns:a16="http://schemas.microsoft.com/office/drawing/2014/main" id="{C05EB894-9410-4B20-95E4-7A25101AB895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-415188" y="-231223"/>
              <a:ext cx="1409491" cy="1876653"/>
            </a:xfrm>
            <a:custGeom>
              <a:avLst/>
              <a:gdLst>
                <a:gd name="connsiteX0" fmla="*/ 0 w 1409491"/>
                <a:gd name="connsiteY0" fmla="*/ 643075 h 1876653"/>
                <a:gd name="connsiteX1" fmla="*/ 643075 w 1409491"/>
                <a:gd name="connsiteY1" fmla="*/ 0 h 1876653"/>
                <a:gd name="connsiteX2" fmla="*/ 1409491 w 1409491"/>
                <a:gd name="connsiteY2" fmla="*/ 0 h 1876653"/>
                <a:gd name="connsiteX3" fmla="*/ 1409491 w 1409491"/>
                <a:gd name="connsiteY3" fmla="*/ 1876653 h 1876653"/>
                <a:gd name="connsiteX4" fmla="*/ 1233578 w 1409491"/>
                <a:gd name="connsiteY4" fmla="*/ 1876653 h 1876653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</a:cxnLst>
              <a:rect l="l" t="t" r="r" b="b"/>
              <a:pathLst>
                <a:path w="1409491" h="1876653">
                  <a:moveTo>
                    <a:pt x="0" y="643075"/>
                  </a:moveTo>
                  <a:lnTo>
                    <a:pt x="643075" y="0"/>
                  </a:lnTo>
                  <a:lnTo>
                    <a:pt x="1409491" y="0"/>
                  </a:lnTo>
                  <a:lnTo>
                    <a:pt x="1409491" y="1876653"/>
                  </a:lnTo>
                  <a:lnTo>
                    <a:pt x="1233578" y="1876653"/>
                  </a:lnTo>
                  <a:close/>
                </a:path>
              </a:pathLst>
            </a:cu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  <p:sp>
          <p:nvSpPr>
            <p:cNvPr id="12" name="Rectangle 11">
              <a:extLst>
                <a:ext uri="{FF2B5EF4-FFF2-40B4-BE49-F238E27FC236}">
                  <a16:creationId xmlns:a16="http://schemas.microsoft.com/office/drawing/2014/main" id="{166E38B6-B050-4340-8E8F-3A971DADC031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SpPr>
          <p:spPr>
            <a:xfrm rot="2700000">
              <a:off x="301285" y="1282788"/>
              <a:ext cx="485578" cy="485578"/>
            </a:xfrm>
            <a:prstGeom prst="rect">
              <a:avLst/>
            </a:prstGeom>
            <a:solidFill>
              <a:schemeClr val="accent1">
                <a:alpha val="30000"/>
              </a:scheme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/>
            </a:p>
          </p:txBody>
        </p:sp>
      </p:grpSp>
      <p:sp>
        <p:nvSpPr>
          <p:cNvPr id="14" name="Rectangle 13">
            <a:extLst>
              <a:ext uri="{FF2B5EF4-FFF2-40B4-BE49-F238E27FC236}">
                <a16:creationId xmlns:a16="http://schemas.microsoft.com/office/drawing/2014/main" id="{2E80C965-DB6D-4F81-9E9E-B027384D0BD6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2700000">
            <a:off x="2737196" y="6033666"/>
            <a:ext cx="645368" cy="645368"/>
          </a:xfrm>
          <a:prstGeom prst="rect">
            <a:avLst/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Isosceles Triangle 15">
            <a:extLst>
              <a:ext uri="{FF2B5EF4-FFF2-40B4-BE49-F238E27FC236}">
                <a16:creationId xmlns:a16="http://schemas.microsoft.com/office/drawing/2014/main" id="{633C5E46-DAC5-4661-9C87-22B08E2A51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43436" y="5721108"/>
            <a:ext cx="2261965" cy="1136891"/>
          </a:xfrm>
          <a:prstGeom prst="triangle">
            <a:avLst>
              <a:gd name="adj" fmla="val 50000"/>
            </a:avLst>
          </a:prstGeom>
          <a:solidFill>
            <a:schemeClr val="accent4">
              <a:alpha val="3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9136BD62-6021-34EE-3C11-2023BEB4C1C7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43467" y="675470"/>
            <a:ext cx="10905066" cy="5507059"/>
          </a:xfrm>
          <a:prstGeom prst="rect">
            <a:avLst/>
          </a:prstGeom>
          <a:ln>
            <a:noFill/>
          </a:ln>
        </p:spPr>
      </p:pic>
    </p:spTree>
    <p:extLst>
      <p:ext uri="{BB962C8B-B14F-4D97-AF65-F5344CB8AC3E}">
        <p14:creationId xmlns:p14="http://schemas.microsoft.com/office/powerpoint/2010/main" val="1349260708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8" name="Rectangle 7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Rectangle 9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Rectangle 13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E5F824E7-EF63-DE69-FB6F-730F61912F9B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416" r="13672" b="-1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35614700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53" name="Rectangle 52">
            <a:extLst>
              <a:ext uri="{FF2B5EF4-FFF2-40B4-BE49-F238E27FC236}">
                <a16:creationId xmlns:a16="http://schemas.microsoft.com/office/drawing/2014/main" id="{AB8C311F-7253-4AED-9701-7FC0708C41C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 w="12700" cap="flat" cmpd="sng" algn="ctr">
            <a:noFill/>
            <a:prstDash val="solid"/>
            <a:miter lim="800000"/>
          </a:ln>
          <a:effectLst/>
          <a:extLst>
            <a:ext uri="{91240B29-F687-4F45-9708-019B960494DF}">
              <a14:hiddenLine xmlns:a14="http://schemas.microsoft.com/office/drawing/2010/main" w="12700" cap="flat" cmpd="sng" algn="ctr">
                <a:solidFill>
                  <a:schemeClr val="accent1">
                    <a:shade val="50000"/>
                  </a:schemeClr>
                </a:solidFill>
                <a:prstDash val="solid"/>
                <a:miter lim="800000"/>
              </a14:hiddenLine>
            </a:ext>
          </a:ex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4" name="Rectangle 53">
            <a:extLst>
              <a:ext uri="{FF2B5EF4-FFF2-40B4-BE49-F238E27FC236}">
                <a16:creationId xmlns:a16="http://schemas.microsoft.com/office/drawing/2014/main" id="{E2384209-CB15-4CDF-9D31-C44FD9A3F20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2666617" y="-2666188"/>
            <a:ext cx="6858000" cy="12191233"/>
          </a:xfrm>
          <a:prstGeom prst="rect">
            <a:avLst/>
          </a:prstGeom>
          <a:gradFill>
            <a:gsLst>
              <a:gs pos="8000">
                <a:schemeClr val="accent1"/>
              </a:gs>
              <a:gs pos="100000">
                <a:schemeClr val="accent1">
                  <a:lumMod val="50000"/>
                </a:schemeClr>
              </a:gs>
            </a:gsLst>
            <a:lin ang="120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5" name="Rectangle 54">
            <a:extLst>
              <a:ext uri="{FF2B5EF4-FFF2-40B4-BE49-F238E27FC236}">
                <a16:creationId xmlns:a16="http://schemas.microsoft.com/office/drawing/2014/main" id="{2633B3B5-CC90-43F0-8714-D31D1F3F020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0800000" flipH="1">
            <a:off x="-2311" y="0"/>
            <a:ext cx="9070846" cy="6857572"/>
          </a:xfrm>
          <a:prstGeom prst="rect">
            <a:avLst/>
          </a:prstGeom>
          <a:gradFill>
            <a:gsLst>
              <a:gs pos="8000">
                <a:srgbClr val="000000">
                  <a:alpha val="52000"/>
                </a:srgbClr>
              </a:gs>
              <a:gs pos="100000">
                <a:schemeClr val="accent1"/>
              </a:gs>
            </a:gsLst>
            <a:lin ang="48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56" name="Rectangle 55">
            <a:extLst>
              <a:ext uri="{FF2B5EF4-FFF2-40B4-BE49-F238E27FC236}">
                <a16:creationId xmlns:a16="http://schemas.microsoft.com/office/drawing/2014/main" id="{A8D57A06-A426-446D-B02C-A2DC6B62E45E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 rot="16200000" flipH="1">
            <a:off x="3649491" y="-1685840"/>
            <a:ext cx="4894564" cy="12193546"/>
          </a:xfrm>
          <a:prstGeom prst="rect">
            <a:avLst/>
          </a:prstGeom>
          <a:gradFill>
            <a:gsLst>
              <a:gs pos="0">
                <a:schemeClr val="accent5">
                  <a:lumMod val="60000"/>
                  <a:lumOff val="40000"/>
                  <a:alpha val="0"/>
                </a:schemeClr>
              </a:gs>
              <a:gs pos="100000">
                <a:srgbClr val="000000">
                  <a:alpha val="46000"/>
                </a:srgbClr>
              </a:gs>
            </a:gsLst>
            <a:lin ang="1200000" scaled="0"/>
          </a:gra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3" name="Picture 2">
            <a:extLst>
              <a:ext uri="{FF2B5EF4-FFF2-40B4-BE49-F238E27FC236}">
                <a16:creationId xmlns:a16="http://schemas.microsoft.com/office/drawing/2014/main" id="{8ABEA46E-6FDD-2530-1CF8-EE34AB979DD0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569" r="9520" b="-1"/>
          <a:stretch>
            <a:fillRect/>
          </a:stretch>
        </p:blipFill>
        <p:spPr>
          <a:xfrm>
            <a:off x="457200" y="457200"/>
            <a:ext cx="11277600" cy="59436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184792834"/>
      </p:ext>
    </p:extLst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5</Words>
  <Application>Microsoft Office PowerPoint</Application>
  <PresentationFormat>Widescreen</PresentationFormat>
  <Paragraphs>1</Paragraphs>
  <Slides>11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3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11</vt:i4>
      </vt:variant>
    </vt:vector>
  </HeadingPairs>
  <TitlesOfParts>
    <vt:vector size="15" baseType="lpstr">
      <vt:lpstr>Aptos</vt:lpstr>
      <vt:lpstr>Aptos Display</vt:lpstr>
      <vt:lpstr>Arial</vt:lpstr>
      <vt:lpstr>Office Theme</vt:lpstr>
      <vt:lpstr>                    NVSDGM Software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Jayesh Parmar</dc:creator>
  <cp:lastModifiedBy>Jayesh Parmar</cp:lastModifiedBy>
  <cp:revision>1</cp:revision>
  <dcterms:created xsi:type="dcterms:W3CDTF">2026-07-28T11:16:51Z</dcterms:created>
  <dcterms:modified xsi:type="dcterms:W3CDTF">2026-08-07T05:01:35Z</dcterms:modified>
</cp:coreProperties>
</file>